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1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9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5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9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9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8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0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9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4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4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8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9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1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6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Notebook Amigo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Vitor Eduardo Teixeira Pontes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1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257974"/>
              </p:ext>
            </p:extLst>
          </p:nvPr>
        </p:nvGraphicFramePr>
        <p:xfrm>
          <a:off x="1295400" y="2557463"/>
          <a:ext cx="96012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      5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mtClean="0"/>
                        <a:t>      1 </a:t>
                      </a:r>
                      <a:r>
                        <a:rPr lang="pt-BR" dirty="0" smtClean="0"/>
                        <a:t>ano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3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3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 2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9 anos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Estudos</a:t>
                      </a:r>
                      <a:r>
                        <a:rPr lang="pt-BR" baseline="0" dirty="0" smtClean="0"/>
                        <a:t> sobre IA.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as ferramentas.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a</a:t>
                      </a:r>
                      <a:r>
                        <a:rPr lang="pt-BR" baseline="0" dirty="0" smtClean="0"/>
                        <a:t> linguagem utilizada.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implementação</a:t>
                      </a:r>
                      <a:r>
                        <a:rPr lang="pt-BR" baseline="0" dirty="0" smtClean="0"/>
                        <a:t> do IA.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como ele</a:t>
                      </a:r>
                      <a:r>
                        <a:rPr lang="pt-BR" baseline="0" dirty="0" smtClean="0"/>
                        <a:t> irá se comportar.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Criação</a:t>
                      </a:r>
                      <a:r>
                        <a:rPr lang="pt-BR" baseline="0" dirty="0" smtClean="0"/>
                        <a:t> do Projeto.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7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Referência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http://www.lem.ep.usp.br/Pef411/~</a:t>
            </a:r>
            <a:r>
              <a:rPr lang="pt-BR" dirty="0" smtClean="0"/>
              <a:t>Cristiano%20Oliveira/CristianoOliveira/Paginas/Linguagens.htm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15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 Estudo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Desktop;</a:t>
            </a:r>
          </a:p>
          <a:p>
            <a:r>
              <a:rPr lang="pt-BR" dirty="0" smtClean="0"/>
              <a:t>Banco </a:t>
            </a:r>
            <a:r>
              <a:rPr lang="pt-BR" dirty="0"/>
              <a:t>de </a:t>
            </a:r>
            <a:r>
              <a:rPr lang="pt-BR" dirty="0" smtClean="0"/>
              <a:t>Dados;</a:t>
            </a:r>
          </a:p>
          <a:p>
            <a:r>
              <a:rPr lang="pt-BR" dirty="0" smtClean="0"/>
              <a:t> </a:t>
            </a:r>
            <a:r>
              <a:rPr lang="pt-BR" dirty="0"/>
              <a:t>Common </a:t>
            </a:r>
            <a:r>
              <a:rPr lang="pt-BR" dirty="0" err="1" smtClean="0"/>
              <a:t>Lisp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 Prolog;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3" y="2556931"/>
            <a:ext cx="4153418" cy="3230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problema a ser resolvido é a solidão de algumas pessoas, criando um computador amigo, que possua um IA (Inteligência Artificial), ele ajudara as pessoas, como por exemplo a não entrar em depressão.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38" y="3777976"/>
            <a:ext cx="2097892" cy="20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é criar um computador com um IA que permite ao usuário interagir de uma forma que ajude na socialização.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513">
            <a:off x="929712" y="3473911"/>
            <a:ext cx="2993513" cy="25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Objetivo Especifico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Pesquisa sobre IA</a:t>
            </a:r>
            <a:r>
              <a:rPr lang="pt-BR" dirty="0" smtClean="0"/>
              <a:t>;</a:t>
            </a:r>
          </a:p>
          <a:p>
            <a:r>
              <a:rPr lang="pt-BR" dirty="0" smtClean="0"/>
              <a:t>Estudo </a:t>
            </a:r>
            <a:r>
              <a:rPr lang="pt-BR" dirty="0"/>
              <a:t>sobre as ferramentas a serem utilizadas para desenvolver o IA; </a:t>
            </a:r>
            <a:endParaRPr lang="pt-BR" dirty="0" smtClean="0"/>
          </a:p>
          <a:p>
            <a:r>
              <a:rPr lang="pt-BR" dirty="0" smtClean="0"/>
              <a:t>Estudo </a:t>
            </a:r>
            <a:r>
              <a:rPr lang="pt-BR" dirty="0"/>
              <a:t>da linguagem de programação a ser </a:t>
            </a:r>
            <a:r>
              <a:rPr lang="pt-BR" dirty="0" smtClean="0"/>
              <a:t>utilizada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Desenvolvimento </a:t>
            </a:r>
            <a:r>
              <a:rPr lang="pt-BR" dirty="0"/>
              <a:t>do projeto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Validação </a:t>
            </a:r>
            <a:r>
              <a:rPr lang="pt-BR" dirty="0"/>
              <a:t>do projeto </a:t>
            </a:r>
            <a:r>
              <a:rPr lang="pt-BR" dirty="0" smtClean="0"/>
              <a:t>desenvolvido;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20372"/>
            <a:ext cx="2645471" cy="18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10" y="4108536"/>
            <a:ext cx="1609886" cy="17673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Justificativa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importância desse projeto é acabar com uma boa porcentagem de pessoas que possui depressão, pois é algo inovador que pode ajudar bastante como um método de acabar com a solidão das pessoas, se esse projeto for concluído haverá várias vantagens para a sociedade em que terá menos pessoas em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5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3" y="2725280"/>
            <a:ext cx="4032334" cy="31505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estudado sobre criações de </a:t>
            </a:r>
            <a:r>
              <a:rPr lang="pt-BR" dirty="0" smtClean="0"/>
              <a:t>IA;</a:t>
            </a:r>
          </a:p>
          <a:p>
            <a:r>
              <a:rPr lang="pt-BR" dirty="0"/>
              <a:t>I</a:t>
            </a:r>
            <a:r>
              <a:rPr lang="pt-BR" dirty="0" smtClean="0"/>
              <a:t>mplementações de IA </a:t>
            </a:r>
            <a:r>
              <a:rPr lang="pt-BR" dirty="0"/>
              <a:t>em </a:t>
            </a:r>
            <a:r>
              <a:rPr lang="pt-BR" dirty="0" smtClean="0"/>
              <a:t>eletrônicos;</a:t>
            </a:r>
          </a:p>
          <a:p>
            <a:r>
              <a:rPr lang="pt-BR" dirty="0" smtClean="0"/>
              <a:t>O tempo que se leva para desenvolver;</a:t>
            </a:r>
          </a:p>
          <a:p>
            <a:r>
              <a:rPr lang="pt-BR" dirty="0" smtClean="0"/>
              <a:t>Será estudado sobre a criação de notebook;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72" y="3232463"/>
            <a:ext cx="6216039" cy="28050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Metodologia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será iniciado com muita </a:t>
            </a:r>
            <a:r>
              <a:rPr lang="pt-BR" dirty="0" smtClean="0"/>
              <a:t>pesquisa, </a:t>
            </a:r>
            <a:r>
              <a:rPr lang="pt-BR" dirty="0"/>
              <a:t>estudo sobre </a:t>
            </a:r>
            <a:r>
              <a:rPr lang="pt-BR" dirty="0" smtClean="0"/>
              <a:t>IA e </a:t>
            </a:r>
            <a:r>
              <a:rPr lang="pt-BR" dirty="0"/>
              <a:t>suas implementação, será gasto muito tempo na criação e desenvolvimento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85" y="3839909"/>
            <a:ext cx="2755769" cy="21714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07" y="3933393"/>
            <a:ext cx="2213408" cy="2213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Necessários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necessário pelo menos um grupo de 10 pessoas especializadas para desenvolver o </a:t>
            </a:r>
            <a:r>
              <a:rPr lang="pt-BR" dirty="0" smtClean="0"/>
              <a:t>IA;</a:t>
            </a:r>
          </a:p>
          <a:p>
            <a:r>
              <a:rPr lang="pt-BR" dirty="0" smtClean="0"/>
              <a:t>5 </a:t>
            </a:r>
            <a:r>
              <a:rPr lang="pt-BR" dirty="0"/>
              <a:t>pessoas para desenvolver a implementação do IA no </a:t>
            </a:r>
            <a:r>
              <a:rPr lang="pt-BR" dirty="0" smtClean="0"/>
              <a:t>Notebook;</a:t>
            </a:r>
          </a:p>
          <a:p>
            <a:r>
              <a:rPr lang="pt-BR" dirty="0" smtClean="0"/>
              <a:t>E um grande investimento financeiro;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31" y="4516156"/>
            <a:ext cx="3692322" cy="13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196</TotalTime>
  <Words>331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Orgânico</vt:lpstr>
      <vt:lpstr>Notebook Amigo</vt:lpstr>
      <vt:lpstr>Objetivo de Estudo</vt:lpstr>
      <vt:lpstr>Definição do Problema</vt:lpstr>
      <vt:lpstr>Objetivo Geral</vt:lpstr>
      <vt:lpstr>Objetivo Especifico</vt:lpstr>
      <vt:lpstr>Justificativa</vt:lpstr>
      <vt:lpstr>Fundamentação Teórica</vt:lpstr>
      <vt:lpstr>Metodologia </vt:lpstr>
      <vt:lpstr>Recursos Necessários</vt:lpstr>
      <vt:lpstr>Cronograma</vt:lpstr>
      <vt:lpstr>Referência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Amigo</dc:title>
  <dc:creator>Vitor Teixeira</dc:creator>
  <cp:lastModifiedBy>Vitor Teixeira</cp:lastModifiedBy>
  <cp:revision>16</cp:revision>
  <dcterms:created xsi:type="dcterms:W3CDTF">2017-03-02T22:40:28Z</dcterms:created>
  <dcterms:modified xsi:type="dcterms:W3CDTF">2017-03-16T22:15:26Z</dcterms:modified>
</cp:coreProperties>
</file>